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800080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16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E129CC3-7688-0F93-4B25-C38CBAD750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98506801-07A4-2B3B-1FFD-438E6CC568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B349D91-D1EA-5248-FDCC-D04416DE4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460CE-2FBF-42B4-8FCE-F7BC7AEEF2C2}" type="datetimeFigureOut">
              <a:rPr lang="hu-HU" smtClean="0"/>
              <a:t>2026. 04. 01.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2B395FF-3C6C-D49F-1E03-76DBEF9FC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3EA80BB-C3C8-5C47-BA5C-706AE990B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EB4A-E47C-4853-9D83-EBDABF84E4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73601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EF7D1F7-F6FC-56C9-BCBF-EA8E684D7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6E7F578D-7329-505B-7438-C8471010D6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BD0CC99-856D-2687-377B-0320B3DAA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460CE-2FBF-42B4-8FCE-F7BC7AEEF2C2}" type="datetimeFigureOut">
              <a:rPr lang="hu-HU" smtClean="0"/>
              <a:t>2026. 04. 01.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91E421DA-5085-35C3-2BFE-CC01DD1F9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71418FA9-E45A-ECF3-19ED-2C1577317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EB4A-E47C-4853-9D83-EBDABF84E4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2580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53F84E32-C3F7-5895-25DB-687F685DE8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8829CC19-23DB-9241-B0E7-5B463F7456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468778B3-E3D7-B75D-954A-1F1634562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460CE-2FBF-42B4-8FCE-F7BC7AEEF2C2}" type="datetimeFigureOut">
              <a:rPr lang="hu-HU" smtClean="0"/>
              <a:t>2026. 04. 01.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1BF4E89-9FE7-7C54-B251-B3C6A5708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902573C7-F581-2C24-068B-3E1A44384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EB4A-E47C-4853-9D83-EBDABF84E4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15791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6CAF456-1380-5DAE-4078-C12BA0F4D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7783C77-4296-76D2-06E1-A3AD9A4222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F729F501-7047-5DF9-CE77-4F8701200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460CE-2FBF-42B4-8FCE-F7BC7AEEF2C2}" type="datetimeFigureOut">
              <a:rPr lang="hu-HU" smtClean="0"/>
              <a:t>2026. 04. 01.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35DA2797-9A54-F1A8-5E66-A5EC44F2B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6E793F4-2C31-5047-3C8B-E323FA225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EB4A-E47C-4853-9D83-EBDABF84E4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45964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B8CDE3B-A809-E18D-01C1-A93BAA68B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921AADA2-D1A2-E54B-F6D3-680C7FFD9C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0DF8A8E-EEE3-9215-5B6A-3B4A1E953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460CE-2FBF-42B4-8FCE-F7BC7AEEF2C2}" type="datetimeFigureOut">
              <a:rPr lang="hu-HU" smtClean="0"/>
              <a:t>2026. 04. 01.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FA27F161-8B5F-D3F3-8CB7-6AEB2AF70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2D9C39C-1AFC-B033-8668-59F7B3E1E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EB4A-E47C-4853-9D83-EBDABF84E4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34251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37EB88F-08CE-4EC2-9EF8-FDE29CD40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913B438-833F-7011-90D8-DA9B2E6235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82641260-7C2E-D92E-81AE-F2F6FBAC4C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50332595-3BEA-8F31-37A8-FAA65E65B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460CE-2FBF-42B4-8FCE-F7BC7AEEF2C2}" type="datetimeFigureOut">
              <a:rPr lang="hu-HU" smtClean="0"/>
              <a:t>2026. 04. 01.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3928CB16-D592-EA8E-6EC1-A62BA6B01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0C2ED292-A41D-AE20-12B8-EAC836946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EB4A-E47C-4853-9D83-EBDABF84E4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72481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F1B51E7-EC93-2916-F2C7-C9AFE0466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08499343-791F-655A-9560-D39096F471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2A384ED7-0D87-843D-D67A-0F3E4509C8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E9E73522-5792-369B-BF43-795AD92B43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97E8A735-6420-5C3E-708A-B54835A43B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2295C730-D7F7-9AC8-2664-5B756E284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460CE-2FBF-42B4-8FCE-F7BC7AEEF2C2}" type="datetimeFigureOut">
              <a:rPr lang="hu-HU" smtClean="0"/>
              <a:t>2026. 04. 01.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84D13B17-55CA-3C92-3AC4-292AB4986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04E60A72-9990-48F3-FBA2-A70D48843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EB4A-E47C-4853-9D83-EBDABF84E4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66138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C8EE21B-3F63-013F-9941-A3043BD91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0465B8C7-ABFC-7289-B7C2-13312CCBE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460CE-2FBF-42B4-8FCE-F7BC7AEEF2C2}" type="datetimeFigureOut">
              <a:rPr lang="hu-HU" smtClean="0"/>
              <a:t>2026. 04. 01.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7C1DD1E6-8AA5-6E95-E308-D08131AE8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30BAF1EC-5302-F4B1-F01D-529CD701B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EB4A-E47C-4853-9D83-EBDABF84E4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51578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1A0B8157-4E95-BC2A-3E9E-59101090A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460CE-2FBF-42B4-8FCE-F7BC7AEEF2C2}" type="datetimeFigureOut">
              <a:rPr lang="hu-HU" smtClean="0"/>
              <a:t>2026. 04. 01.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8FBD9B58-89EB-223F-DCE4-EC154FC39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B5C6B2C1-79CB-DC52-49F8-067384DD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EB4A-E47C-4853-9D83-EBDABF84E4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11572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98823DE-60B5-A26C-B6B3-110478D55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DD9A650-A26F-2FE2-372C-26CB5C91C2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68833FBE-854D-68D4-CBD7-8BBDD3933A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F9E6EC32-2BAA-A4AF-033F-44265791E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460CE-2FBF-42B4-8FCE-F7BC7AEEF2C2}" type="datetimeFigureOut">
              <a:rPr lang="hu-HU" smtClean="0"/>
              <a:t>2026. 04. 01.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E2212024-F388-3282-70A8-CE7213EE4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021783B2-72FA-D3E5-C34F-019C952B3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EB4A-E47C-4853-9D83-EBDABF84E4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92136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F62E3FF-6194-7176-57AA-0B2C09887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E8BD29FD-4251-17DB-AC05-A979A1CCFF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EF17ED52-F155-CC6F-90D5-2AA1C9DFDA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671666F7-B845-E147-0B28-06D2939EF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460CE-2FBF-42B4-8FCE-F7BC7AEEF2C2}" type="datetimeFigureOut">
              <a:rPr lang="hu-HU" smtClean="0"/>
              <a:t>2026. 04. 01.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CF7711D1-6C94-B0BD-DCFC-4518846E4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7ADCC9B5-E6CD-E92E-354A-7A1957B04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EB4A-E47C-4853-9D83-EBDABF84E4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60787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7867DB23-5A43-E117-AED2-DED857A26C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00BD230B-C46A-E6BB-868A-AD3818911C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A1AC9ADA-AF21-B557-FCE6-EBDDCBF01A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7460CE-2FBF-42B4-8FCE-F7BC7AEEF2C2}" type="datetimeFigureOut">
              <a:rPr lang="hu-HU" smtClean="0"/>
              <a:t>2026. 04. 01.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FA53BB96-9369-86F4-E6BA-BB74F6DA7D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3D98934-36A4-257E-6FAE-60C2D81FDA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07EB4A-E47C-4853-9D83-EBDABF84E4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10227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9EEA98F-7580-2F6B-2052-B4501ADFA8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b="1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József Attila Általános Iskola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73ADA91A-F093-4F7C-7958-54B44291A08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sz="4000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6. AB</a:t>
            </a:r>
          </a:p>
        </p:txBody>
      </p:sp>
    </p:spTree>
    <p:extLst>
      <p:ext uri="{BB962C8B-B14F-4D97-AF65-F5344CB8AC3E}">
        <p14:creationId xmlns:p14="http://schemas.microsoft.com/office/powerpoint/2010/main" val="1711954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CCFF"/>
            </a:gs>
            <a:gs pos="100000">
              <a:srgbClr val="CC0099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D4F6549-E484-E4E2-230D-AF55205DD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>
                <a:solidFill>
                  <a:srgbClr val="800080"/>
                </a:solidFill>
              </a:rPr>
              <a:t>Lányok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7091DBF-9020-6BFE-0E0E-5CE3739BE4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>
                <a:solidFill>
                  <a:schemeClr val="tx2">
                    <a:lumMod val="90000"/>
                    <a:lumOff val="10000"/>
                  </a:schemeClr>
                </a:solidFill>
              </a:rPr>
              <a:t>Dóri</a:t>
            </a:r>
          </a:p>
          <a:p>
            <a:r>
              <a:rPr lang="hu-HU" dirty="0">
                <a:solidFill>
                  <a:schemeClr val="tx2">
                    <a:lumMod val="90000"/>
                    <a:lumOff val="10000"/>
                  </a:schemeClr>
                </a:solidFill>
              </a:rPr>
              <a:t>Lilla</a:t>
            </a:r>
          </a:p>
          <a:p>
            <a:r>
              <a:rPr lang="hu-HU" dirty="0">
                <a:solidFill>
                  <a:schemeClr val="tx2">
                    <a:lumMod val="90000"/>
                    <a:lumOff val="10000"/>
                  </a:schemeClr>
                </a:solidFill>
              </a:rPr>
              <a:t>Kami</a:t>
            </a:r>
          </a:p>
          <a:p>
            <a:r>
              <a:rPr lang="hu-HU" dirty="0">
                <a:solidFill>
                  <a:schemeClr val="tx2">
                    <a:lumMod val="90000"/>
                    <a:lumOff val="10000"/>
                  </a:schemeClr>
                </a:solidFill>
              </a:rPr>
              <a:t>Livi</a:t>
            </a:r>
          </a:p>
          <a:p>
            <a:r>
              <a:rPr lang="hu-HU" dirty="0">
                <a:solidFill>
                  <a:schemeClr val="tx2">
                    <a:lumMod val="90000"/>
                    <a:lumOff val="10000"/>
                  </a:schemeClr>
                </a:solidFill>
              </a:rPr>
              <a:t>Hajni</a:t>
            </a:r>
          </a:p>
          <a:p>
            <a:r>
              <a:rPr lang="hu-HU" dirty="0">
                <a:solidFill>
                  <a:schemeClr val="tx2">
                    <a:lumMod val="90000"/>
                    <a:lumOff val="10000"/>
                  </a:schemeClr>
                </a:solidFill>
              </a:rPr>
              <a:t>Bogi</a:t>
            </a:r>
          </a:p>
          <a:p>
            <a:r>
              <a:rPr lang="hu-HU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Pati</a:t>
            </a:r>
            <a:endParaRPr lang="hu-HU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r>
              <a:rPr lang="hu-HU" dirty="0">
                <a:solidFill>
                  <a:schemeClr val="tx2">
                    <a:lumMod val="90000"/>
                    <a:lumOff val="10000"/>
                  </a:schemeClr>
                </a:solidFill>
              </a:rPr>
              <a:t>Noémi</a:t>
            </a:r>
          </a:p>
          <a:p>
            <a:r>
              <a:rPr lang="hu-HU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Valika</a:t>
            </a:r>
            <a:endParaRPr lang="hu-HU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endParaRPr lang="hu-HU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121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5311F4E-6689-A43B-F005-B82CF9634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Fiúk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C1D9B53-6EDF-AC57-EEC2-2623C4E227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/>
              <a:t>Robertó</a:t>
            </a:r>
            <a:endParaRPr lang="hu-HU" dirty="0"/>
          </a:p>
          <a:p>
            <a:r>
              <a:rPr lang="hu-HU" dirty="0" err="1"/>
              <a:t>Korni</a:t>
            </a:r>
            <a:endParaRPr lang="hu-HU" dirty="0"/>
          </a:p>
          <a:p>
            <a:r>
              <a:rPr lang="hu-HU" dirty="0"/>
              <a:t>Tomi</a:t>
            </a:r>
          </a:p>
          <a:p>
            <a:r>
              <a:rPr lang="hu-HU" dirty="0"/>
              <a:t>Laci</a:t>
            </a:r>
          </a:p>
          <a:p>
            <a:r>
              <a:rPr lang="hu-HU" dirty="0"/>
              <a:t>Matyi</a:t>
            </a:r>
          </a:p>
          <a:p>
            <a:r>
              <a:rPr lang="hu-HU" dirty="0" err="1"/>
              <a:t>Domi</a:t>
            </a:r>
            <a:endParaRPr lang="hu-HU" dirty="0"/>
          </a:p>
          <a:p>
            <a:r>
              <a:rPr lang="hu-HU" dirty="0"/>
              <a:t>G. Tomi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07654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C0FDB33-38EE-2FC8-6511-9276C0C5B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Tanárok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8C18767-3C0A-1FEC-61C5-D026AA3679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Erika néni</a:t>
            </a:r>
          </a:p>
          <a:p>
            <a:r>
              <a:rPr lang="hu-HU" dirty="0"/>
              <a:t>Andi néni</a:t>
            </a:r>
          </a:p>
          <a:p>
            <a:r>
              <a:rPr lang="hu-HU" dirty="0"/>
              <a:t>Kati néni</a:t>
            </a:r>
          </a:p>
          <a:p>
            <a:r>
              <a:rPr lang="hu-HU" dirty="0"/>
              <a:t>Karola néni</a:t>
            </a:r>
          </a:p>
          <a:p>
            <a:r>
              <a:rPr lang="hu-HU" dirty="0"/>
              <a:t>Sanyi bácsi</a:t>
            </a:r>
          </a:p>
          <a:p>
            <a:r>
              <a:rPr lang="hu-HU" dirty="0"/>
              <a:t>Tomi bá’</a:t>
            </a:r>
          </a:p>
          <a:p>
            <a:r>
              <a:rPr lang="hu-HU" dirty="0"/>
              <a:t>Zoli bácsi</a:t>
            </a:r>
          </a:p>
        </p:txBody>
      </p:sp>
    </p:spTree>
    <p:extLst>
      <p:ext uri="{BB962C8B-B14F-4D97-AF65-F5344CB8AC3E}">
        <p14:creationId xmlns:p14="http://schemas.microsoft.com/office/powerpoint/2010/main" val="3818464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>
            <a:extLst>
              <a:ext uri="{FF2B5EF4-FFF2-40B4-BE49-F238E27FC236}">
                <a16:creationId xmlns:a16="http://schemas.microsoft.com/office/drawing/2014/main" id="{40EE86E8-3E26-23BE-1E3B-357AA347E7F8}"/>
              </a:ext>
            </a:extLst>
          </p:cNvPr>
          <p:cNvSpPr txBox="1"/>
          <p:nvPr/>
        </p:nvSpPr>
        <p:spPr>
          <a:xfrm>
            <a:off x="674557" y="449705"/>
            <a:ext cx="7255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Bla</a:t>
            </a:r>
            <a:r>
              <a:rPr lang="hu-HU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u-HU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bla</a:t>
            </a:r>
            <a:r>
              <a:rPr lang="hu-HU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u-HU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bla</a:t>
            </a:r>
            <a:endParaRPr lang="hu-HU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2905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46</Words>
  <Application>Microsoft Office PowerPoint</Application>
  <PresentationFormat>Szélesvásznú</PresentationFormat>
  <Paragraphs>29</Paragraphs>
  <Slides>5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Office-téma</vt:lpstr>
      <vt:lpstr>József Attila Általános Iskola</vt:lpstr>
      <vt:lpstr>Lányok</vt:lpstr>
      <vt:lpstr>Fiúk</vt:lpstr>
      <vt:lpstr>Tanárok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O365 felhasználó</dc:creator>
  <cp:lastModifiedBy>O365 felhasználó</cp:lastModifiedBy>
  <cp:revision>2</cp:revision>
  <dcterms:created xsi:type="dcterms:W3CDTF">2026-04-01T07:18:24Z</dcterms:created>
  <dcterms:modified xsi:type="dcterms:W3CDTF">2026-04-01T07:41:57Z</dcterms:modified>
</cp:coreProperties>
</file>